
<file path=[Content_Types].xml><?xml version="1.0" encoding="utf-8"?>
<Types xmlns="http://schemas.openxmlformats.org/package/2006/content-types"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65" r:id="rId2"/>
    <p:sldId id="466" r:id="rId3"/>
    <p:sldId id="467" r:id="rId4"/>
    <p:sldId id="47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66FF"/>
    <a:srgbClr val="FF00FF"/>
    <a:srgbClr val="29F72E"/>
    <a:srgbClr val="0000FF"/>
    <a:srgbClr val="FFFF99"/>
    <a:srgbClr val="FF3300"/>
    <a:srgbClr val="FFBDFF"/>
    <a:srgbClr val="FF99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61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9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464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3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7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8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3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8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60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575FC-D2FC-4F93-BF2C-75DD3E1BAD51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CBD6-EF0C-4118-BFD4-B9798549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1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eviantart.com/leerobo/art/vector-background-6769463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17/06/relationships/model3d" Target="../media/model3d2.glb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17/06/relationships/model3d" Target="../media/model3d1.glb"/><Relationship Id="rId4" Type="http://schemas.openxmlformats.org/officeDocument/2006/relationships/hyperlink" Target="https://pixabay.com/illustrations/background-images-texture-abstract-392444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84EE598A-6595-5788-CCF6-139270C75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7776" y="695469"/>
            <a:ext cx="4284704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cs typeface="Times New Roman" panose="02020603050405020304" pitchFamily="18" charset="0"/>
              </a:rPr>
              <a:t>Ghép</a:t>
            </a:r>
            <a:r>
              <a:rPr lang="en-US" altLang="en-US" sz="4000" b="1" dirty="0"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cs typeface="Times New Roman" panose="02020603050405020304" pitchFamily="18" charset="0"/>
              </a:rPr>
              <a:t>hình</a:t>
            </a:r>
            <a:endParaRPr lang="en-US" altLang="en-US" sz="4000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53EF2BA4-AB33-75A9-29D8-6DFCA19A054B}"/>
              </a:ext>
            </a:extLst>
          </p:cNvPr>
          <p:cNvSpPr/>
          <p:nvPr/>
        </p:nvSpPr>
        <p:spPr>
          <a:xfrm>
            <a:off x="6828114" y="2892378"/>
            <a:ext cx="877887" cy="957262"/>
          </a:xfrm>
          <a:prstGeom prst="rtTriangle">
            <a:avLst/>
          </a:prstGeom>
          <a:solidFill>
            <a:srgbClr val="4BFF4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AD661C57-6D1E-45EE-A442-5FBCA87ADE19}"/>
              </a:ext>
            </a:extLst>
          </p:cNvPr>
          <p:cNvSpPr/>
          <p:nvPr/>
        </p:nvSpPr>
        <p:spPr>
          <a:xfrm>
            <a:off x="3764239" y="2892378"/>
            <a:ext cx="877887" cy="957262"/>
          </a:xfrm>
          <a:prstGeom prst="rtTriangle">
            <a:avLst/>
          </a:prstGeom>
          <a:solidFill>
            <a:srgbClr val="4BFF4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DEBFA2F-6206-5AC9-0A98-595966A17FD2}"/>
              </a:ext>
            </a:extLst>
          </p:cNvPr>
          <p:cNvSpPr/>
          <p:nvPr/>
        </p:nvSpPr>
        <p:spPr>
          <a:xfrm>
            <a:off x="4819926" y="2892378"/>
            <a:ext cx="876300" cy="957262"/>
          </a:xfrm>
          <a:prstGeom prst="rtTriangle">
            <a:avLst/>
          </a:prstGeom>
          <a:solidFill>
            <a:srgbClr val="4BFF4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2B6E8EF-5A3F-46A9-33BC-EEA2DC1D5619}"/>
              </a:ext>
            </a:extLst>
          </p:cNvPr>
          <p:cNvSpPr/>
          <p:nvPr/>
        </p:nvSpPr>
        <p:spPr>
          <a:xfrm>
            <a:off x="5807351" y="2892378"/>
            <a:ext cx="877888" cy="957262"/>
          </a:xfrm>
          <a:prstGeom prst="rtTriangle">
            <a:avLst/>
          </a:prstGeom>
          <a:solidFill>
            <a:srgbClr val="4BFF4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F91893FB-A174-7BDD-8322-21056B385E18}"/>
              </a:ext>
            </a:extLst>
          </p:cNvPr>
          <p:cNvSpPr/>
          <p:nvPr/>
        </p:nvSpPr>
        <p:spPr>
          <a:xfrm>
            <a:off x="4275414" y="4021090"/>
            <a:ext cx="1009650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DD35B4A-1E49-183F-4932-814D812165DF}"/>
              </a:ext>
            </a:extLst>
          </p:cNvPr>
          <p:cNvSpPr/>
          <p:nvPr/>
        </p:nvSpPr>
        <p:spPr>
          <a:xfrm rot="17991655">
            <a:off x="3447533" y="2804271"/>
            <a:ext cx="881062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BAC31B94-3DB4-98F3-66CA-A318A6AA23BA}"/>
              </a:ext>
            </a:extLst>
          </p:cNvPr>
          <p:cNvSpPr/>
          <p:nvPr/>
        </p:nvSpPr>
        <p:spPr>
          <a:xfrm rot="5400000">
            <a:off x="3859489" y="4868815"/>
            <a:ext cx="879475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7E234761-8D95-5A5A-4A59-56CFAC26F781}"/>
              </a:ext>
            </a:extLst>
          </p:cNvPr>
          <p:cNvSpPr/>
          <p:nvPr/>
        </p:nvSpPr>
        <p:spPr>
          <a:xfrm rot="16200000">
            <a:off x="3865839" y="4873578"/>
            <a:ext cx="879475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3B33FDDE-1759-A5B4-E234-AF1351D5A48E}"/>
              </a:ext>
            </a:extLst>
          </p:cNvPr>
          <p:cNvSpPr/>
          <p:nvPr/>
        </p:nvSpPr>
        <p:spPr>
          <a:xfrm rot="17870227">
            <a:off x="5597007" y="3669459"/>
            <a:ext cx="949325" cy="884238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86ABB395-BA72-E4FE-333C-8EBE7688B3A1}"/>
              </a:ext>
            </a:extLst>
          </p:cNvPr>
          <p:cNvSpPr/>
          <p:nvPr/>
        </p:nvSpPr>
        <p:spPr>
          <a:xfrm rot="10800000">
            <a:off x="7107514" y="4940253"/>
            <a:ext cx="949325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918BA63A-C843-767F-D3E4-0A0AD5481AB8}"/>
              </a:ext>
            </a:extLst>
          </p:cNvPr>
          <p:cNvSpPr/>
          <p:nvPr/>
        </p:nvSpPr>
        <p:spPr>
          <a:xfrm>
            <a:off x="6294714" y="4614815"/>
            <a:ext cx="949325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15FE499A-5E38-6F75-4465-B5AC7AC13A42}"/>
              </a:ext>
            </a:extLst>
          </p:cNvPr>
          <p:cNvSpPr/>
          <p:nvPr/>
        </p:nvSpPr>
        <p:spPr>
          <a:xfrm rot="16200000">
            <a:off x="6656664" y="4017915"/>
            <a:ext cx="879475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C232A41-E179-7EC7-2C2A-92952873EC35}"/>
              </a:ext>
            </a:extLst>
          </p:cNvPr>
          <p:cNvSpPr/>
          <p:nvPr/>
        </p:nvSpPr>
        <p:spPr>
          <a:xfrm rot="16200000">
            <a:off x="3357045" y="3982196"/>
            <a:ext cx="879475" cy="957263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9B9AACA9-BF09-AD5A-D6C5-89D8AA26C0A2}"/>
              </a:ext>
            </a:extLst>
          </p:cNvPr>
          <p:cNvSpPr/>
          <p:nvPr/>
        </p:nvSpPr>
        <p:spPr>
          <a:xfrm rot="17021951">
            <a:off x="2878414" y="3794078"/>
            <a:ext cx="881062" cy="957262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64E65CC0-FB5C-6F05-B350-91DAF34ABA61}"/>
              </a:ext>
            </a:extLst>
          </p:cNvPr>
          <p:cNvSpPr/>
          <p:nvPr/>
        </p:nvSpPr>
        <p:spPr>
          <a:xfrm>
            <a:off x="4642126" y="3654378"/>
            <a:ext cx="1008063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F7C4B6B0-D01A-22A3-B1A5-DDDC20DC2524}"/>
              </a:ext>
            </a:extLst>
          </p:cNvPr>
          <p:cNvSpPr/>
          <p:nvPr/>
        </p:nvSpPr>
        <p:spPr>
          <a:xfrm rot="14063268">
            <a:off x="5600182" y="4028234"/>
            <a:ext cx="881063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427EF3D8-AAD1-F299-B099-2EF6B19A027E}"/>
              </a:ext>
            </a:extLst>
          </p:cNvPr>
          <p:cNvSpPr/>
          <p:nvPr/>
        </p:nvSpPr>
        <p:spPr>
          <a:xfrm rot="3309934">
            <a:off x="5061226" y="4179840"/>
            <a:ext cx="879475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7F2FCCA3-16F4-E2CE-938D-9CB774A621C4}"/>
              </a:ext>
            </a:extLst>
          </p:cNvPr>
          <p:cNvSpPr/>
          <p:nvPr/>
        </p:nvSpPr>
        <p:spPr>
          <a:xfrm rot="15325801">
            <a:off x="4776270" y="5250609"/>
            <a:ext cx="881063" cy="95567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08B914D5-0D6E-B5D6-9C69-F243E21D84CF}"/>
              </a:ext>
            </a:extLst>
          </p:cNvPr>
          <p:cNvSpPr/>
          <p:nvPr/>
        </p:nvSpPr>
        <p:spPr>
          <a:xfrm rot="16839365">
            <a:off x="6293921" y="3807571"/>
            <a:ext cx="950912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" name="Right Triangle 29">
            <a:extLst>
              <a:ext uri="{FF2B5EF4-FFF2-40B4-BE49-F238E27FC236}">
                <a16:creationId xmlns:a16="http://schemas.microsoft.com/office/drawing/2014/main" id="{F665F3E8-F024-A473-20B0-AD9C0384DA19}"/>
              </a:ext>
            </a:extLst>
          </p:cNvPr>
          <p:cNvSpPr/>
          <p:nvPr/>
        </p:nvSpPr>
        <p:spPr>
          <a:xfrm>
            <a:off x="5820051" y="4035378"/>
            <a:ext cx="949325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" name="Right Triangle 30">
            <a:extLst>
              <a:ext uri="{FF2B5EF4-FFF2-40B4-BE49-F238E27FC236}">
                <a16:creationId xmlns:a16="http://schemas.microsoft.com/office/drawing/2014/main" id="{1D6A70DD-5DA5-BD4F-D202-3BB71C5F84CF}"/>
              </a:ext>
            </a:extLst>
          </p:cNvPr>
          <p:cNvSpPr/>
          <p:nvPr/>
        </p:nvSpPr>
        <p:spPr>
          <a:xfrm>
            <a:off x="7574239" y="4046490"/>
            <a:ext cx="950912" cy="884238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9E3189A8-3CA2-3449-B967-1E1833192B62}"/>
              </a:ext>
            </a:extLst>
          </p:cNvPr>
          <p:cNvSpPr/>
          <p:nvPr/>
        </p:nvSpPr>
        <p:spPr>
          <a:xfrm>
            <a:off x="7120214" y="4940253"/>
            <a:ext cx="949325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2F0A36D8-76E4-F97F-22B8-BCB0DCBFC47E}"/>
              </a:ext>
            </a:extLst>
          </p:cNvPr>
          <p:cNvSpPr/>
          <p:nvPr/>
        </p:nvSpPr>
        <p:spPr>
          <a:xfrm rot="7829094">
            <a:off x="8125101" y="3170190"/>
            <a:ext cx="949325" cy="885825"/>
          </a:xfrm>
          <a:prstGeom prst="rtTriangle">
            <a:avLst/>
          </a:prstGeom>
          <a:solidFill>
            <a:srgbClr val="4BFF4B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0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1DB256-C915-D5AC-A3E6-C5AEA7CE7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913" y="911977"/>
            <a:ext cx="6663940" cy="52322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Viết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tính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theo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tranh</a:t>
            </a:r>
            <a:r>
              <a:rPr lang="en-US" altLang="en-US" sz="2800" b="1" dirty="0">
                <a:solidFill>
                  <a:srgbClr val="000000"/>
                </a:solidFill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Calibri" panose="020F0502020204030204" pitchFamily="34" charset="0"/>
              </a:rPr>
              <a:t>vẽ</a:t>
            </a:r>
            <a:endParaRPr lang="en-US" alt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6923D81-1A04-705F-0DD4-DE3854CC2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9250" r="10001" b="15909"/>
          <a:stretch>
            <a:fillRect/>
          </a:stretch>
        </p:blipFill>
        <p:spPr bwMode="auto">
          <a:xfrm>
            <a:off x="2880845" y="2497396"/>
            <a:ext cx="7244835" cy="355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6B8A51-9EDF-3BE1-8399-A1709778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5" t="57436" r="53758" b="29791"/>
          <a:stretch>
            <a:fillRect/>
          </a:stretch>
        </p:blipFill>
        <p:spPr bwMode="auto">
          <a:xfrm>
            <a:off x="6230213" y="3993791"/>
            <a:ext cx="546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B2242A-FCB1-D70C-4026-1D1037AE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9" t="29250" r="10001" b="15909"/>
          <a:stretch>
            <a:fillRect/>
          </a:stretch>
        </p:blipFill>
        <p:spPr bwMode="auto">
          <a:xfrm>
            <a:off x="2796416" y="2354215"/>
            <a:ext cx="7558443" cy="37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345D9D-3871-A574-EC57-337DAB3AC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5" t="57436" r="53758" b="29791"/>
          <a:stretch>
            <a:fillRect/>
          </a:stretch>
        </p:blipFill>
        <p:spPr bwMode="auto">
          <a:xfrm>
            <a:off x="4733201" y="4547829"/>
            <a:ext cx="546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0">
            <a:extLst>
              <a:ext uri="{FF2B5EF4-FFF2-40B4-BE49-F238E27FC236}">
                <a16:creationId xmlns:a16="http://schemas.microsoft.com/office/drawing/2014/main" id="{3B7D04BD-A704-F1D9-7030-12B0558636BF}"/>
              </a:ext>
            </a:extLst>
          </p:cNvPr>
          <p:cNvSpPr/>
          <p:nvPr/>
        </p:nvSpPr>
        <p:spPr>
          <a:xfrm>
            <a:off x="6003613" y="2598243"/>
            <a:ext cx="2401838" cy="1351668"/>
          </a:xfrm>
          <a:prstGeom prst="roundRect">
            <a:avLst/>
          </a:prstGeom>
          <a:solidFill>
            <a:srgbClr val="8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D9CF9D-65A2-C621-A562-AE84676C19B6}"/>
              </a:ext>
            </a:extLst>
          </p:cNvPr>
          <p:cNvSpPr/>
          <p:nvPr/>
        </p:nvSpPr>
        <p:spPr>
          <a:xfrm>
            <a:off x="4122013" y="3223854"/>
            <a:ext cx="368300" cy="304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029A72-7BF0-BDF9-8671-26886D4DB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6" t="36308" r="70554" b="43481"/>
          <a:stretch>
            <a:fillRect/>
          </a:stretch>
        </p:blipFill>
        <p:spPr bwMode="auto">
          <a:xfrm>
            <a:off x="3487158" y="2939655"/>
            <a:ext cx="806546" cy="128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https://1.bp.blogspot.com/-TRDBg-BKzwc/WI7Dz4gKNkI/AAAAAAAATzM/xfWUVyZwVac2GKI90K6Fm5pihkIP4hDiACLcB/s1600/Anh-dong-gif-chim-dep-Ohaylam.com-%25288%2529.gif">
            <a:extLst>
              <a:ext uri="{FF2B5EF4-FFF2-40B4-BE49-F238E27FC236}">
                <a16:creationId xmlns:a16="http://schemas.microsoft.com/office/drawing/2014/main" id="{7CDE7738-4B53-3BCC-F86D-2D62DC72E1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730" y="2377372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https://1.bp.blogspot.com/-TRDBg-BKzwc/WI7Dz4gKNkI/AAAAAAAATzM/xfWUVyZwVac2GKI90K6Fm5pihkIP4hDiACLcB/s1600/Anh-dong-gif-chim-dep-Ohaylam.com-%25288%2529.gif">
            <a:extLst>
              <a:ext uri="{FF2B5EF4-FFF2-40B4-BE49-F238E27FC236}">
                <a16:creationId xmlns:a16="http://schemas.microsoft.com/office/drawing/2014/main" id="{95B34F38-C27B-7E3F-9599-24656404A0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61" y="3483842"/>
            <a:ext cx="7620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https://1.bp.blogspot.com/-TRDBg-BKzwc/WI7Dz4gKNkI/AAAAAAAATzM/xfWUVyZwVac2GKI90K6Fm5pihkIP4hDiACLcB/s1600/Anh-dong-gif-chim-dep-Ohaylam.com-%25288%2529.gif">
            <a:extLst>
              <a:ext uri="{FF2B5EF4-FFF2-40B4-BE49-F238E27FC236}">
                <a16:creationId xmlns:a16="http://schemas.microsoft.com/office/drawing/2014/main" id="{6864DE83-38CC-F7CC-1061-C353AFCC00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652" y="2584779"/>
            <a:ext cx="85798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E697A25-8166-C505-878F-EC43517C24B0}"/>
              </a:ext>
            </a:extLst>
          </p:cNvPr>
          <p:cNvGrpSpPr>
            <a:grpSpLocks/>
          </p:cNvGrpSpPr>
          <p:nvPr/>
        </p:nvGrpSpPr>
        <p:grpSpPr bwMode="auto">
          <a:xfrm>
            <a:off x="7823815" y="5264727"/>
            <a:ext cx="2615473" cy="786132"/>
            <a:chOff x="5181600" y="3822424"/>
            <a:chExt cx="2001079" cy="381000"/>
          </a:xfrm>
        </p:grpSpPr>
        <p:sp>
          <p:nvSpPr>
            <p:cNvPr id="22" name="Rounded Rectangle 13">
              <a:extLst>
                <a:ext uri="{FF2B5EF4-FFF2-40B4-BE49-F238E27FC236}">
                  <a16:creationId xmlns:a16="http://schemas.microsoft.com/office/drawing/2014/main" id="{6A69F6AD-04D3-1F56-4283-66CFE1112ED6}"/>
                </a:ext>
              </a:extLst>
            </p:cNvPr>
            <p:cNvSpPr/>
            <p:nvPr/>
          </p:nvSpPr>
          <p:spPr>
            <a:xfrm>
              <a:off x="5181600" y="3822424"/>
              <a:ext cx="355465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23" name="Rounded Rectangle 23">
              <a:extLst>
                <a:ext uri="{FF2B5EF4-FFF2-40B4-BE49-F238E27FC236}">
                  <a16:creationId xmlns:a16="http://schemas.microsoft.com/office/drawing/2014/main" id="{2E267C6E-F7E8-D518-E6D0-8F43A9DCF0D1}"/>
                </a:ext>
              </a:extLst>
            </p:cNvPr>
            <p:cNvSpPr/>
            <p:nvPr/>
          </p:nvSpPr>
          <p:spPr>
            <a:xfrm>
              <a:off x="5965528" y="3822424"/>
              <a:ext cx="434810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4" name="Rounded Rectangle 24">
              <a:extLst>
                <a:ext uri="{FF2B5EF4-FFF2-40B4-BE49-F238E27FC236}">
                  <a16:creationId xmlns:a16="http://schemas.microsoft.com/office/drawing/2014/main" id="{54A33E92-3D4F-E74E-B2AD-BA6E6B9DF024}"/>
                </a:ext>
              </a:extLst>
            </p:cNvPr>
            <p:cNvSpPr/>
            <p:nvPr/>
          </p:nvSpPr>
          <p:spPr>
            <a:xfrm>
              <a:off x="6781194" y="3822424"/>
              <a:ext cx="401485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25" name="Rounded Rectangle 25">
              <a:extLst>
                <a:ext uri="{FF2B5EF4-FFF2-40B4-BE49-F238E27FC236}">
                  <a16:creationId xmlns:a16="http://schemas.microsoft.com/office/drawing/2014/main" id="{A7239A7B-03E4-A8E3-D50F-90E530B3664D}"/>
                </a:ext>
              </a:extLst>
            </p:cNvPr>
            <p:cNvSpPr/>
            <p:nvPr/>
          </p:nvSpPr>
          <p:spPr>
            <a:xfrm>
              <a:off x="5537065" y="3822424"/>
              <a:ext cx="411006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6" name="Rounded Rectangle 26">
              <a:extLst>
                <a:ext uri="{FF2B5EF4-FFF2-40B4-BE49-F238E27FC236}">
                  <a16:creationId xmlns:a16="http://schemas.microsoft.com/office/drawing/2014/main" id="{C34AC882-8A39-F5EE-50C3-EFCD96BDAB4C}"/>
                </a:ext>
              </a:extLst>
            </p:cNvPr>
            <p:cNvSpPr/>
            <p:nvPr/>
          </p:nvSpPr>
          <p:spPr>
            <a:xfrm>
              <a:off x="6384469" y="3822424"/>
              <a:ext cx="396725" cy="38100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 b="1" dirty="0">
                  <a:solidFill>
                    <a:srgbClr val="FF0000"/>
                  </a:solidFill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66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8101 L 0.08685 0.01922 C 0.10521 0.04144 0.13243 0.05394 0.16081 0.05394 C 0.19323 0.05394 0.21914 0.04144 0.2375 0.01922 L 0.32448 -0.08101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673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0.08102 L 0.08685 0.01921 C 0.10521 0.04144 0.13242 0.05394 0.1608 0.05394 C 0.19323 0.05394 0.21914 0.04144 0.2375 0.01921 L 0.32448 -0.08102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673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.00486 L 0.10195 0.05186 C 0.12331 0.06204 0.15547 0.06829 0.18867 0.06829 C 0.22682 0.06829 0.25729 0.06204 0.27891 0.05186 L 0.38112 0.0048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49" y="317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711430F-80F6-167E-8406-16C7EB89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1484" y="443905"/>
            <a:ext cx="52562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5873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5873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5873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587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587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7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7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7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873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Tháp</a:t>
            </a:r>
            <a:r>
              <a:rPr lang="en-US" altLang="en-US" sz="40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altLang="en-US" sz="4000" dirty="0"/>
          </a:p>
        </p:txBody>
      </p:sp>
      <p:pic>
        <p:nvPicPr>
          <p:cNvPr id="28" name="Picture 27" descr="0069.jpg">
            <a:extLst>
              <a:ext uri="{FF2B5EF4-FFF2-40B4-BE49-F238E27FC236}">
                <a16:creationId xmlns:a16="http://schemas.microsoft.com/office/drawing/2014/main" id="{09489D4E-698F-E4C7-A1C2-71F70BB4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5" t="72221" r="12413" b="7777"/>
          <a:stretch>
            <a:fillRect/>
          </a:stretch>
        </p:blipFill>
        <p:spPr bwMode="auto">
          <a:xfrm>
            <a:off x="3172696" y="2800341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EF1CB09-11A8-0598-B9F8-64D9C770954A}"/>
              </a:ext>
            </a:extLst>
          </p:cNvPr>
          <p:cNvGrpSpPr>
            <a:grpSpLocks/>
          </p:cNvGrpSpPr>
          <p:nvPr/>
        </p:nvGrpSpPr>
        <p:grpSpPr bwMode="auto">
          <a:xfrm>
            <a:off x="3631484" y="4841864"/>
            <a:ext cx="760412" cy="523220"/>
            <a:chOff x="2209800" y="3943350"/>
            <a:chExt cx="760822" cy="52234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5DA49D3-2F25-CB9A-B2D1-D97D8E2EA52C}"/>
                </a:ext>
              </a:extLst>
            </p:cNvPr>
            <p:cNvSpPr/>
            <p:nvPr/>
          </p:nvSpPr>
          <p:spPr>
            <a:xfrm>
              <a:off x="2209800" y="3943350"/>
              <a:ext cx="760822" cy="40413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/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48BC118D-9361-1363-209B-9ACCC27644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943350"/>
              <a:ext cx="760822" cy="52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B441F1-18AE-8EF8-2007-CD9F39FD0657}"/>
              </a:ext>
            </a:extLst>
          </p:cNvPr>
          <p:cNvGrpSpPr>
            <a:grpSpLocks/>
          </p:cNvGrpSpPr>
          <p:nvPr/>
        </p:nvGrpSpPr>
        <p:grpSpPr bwMode="auto">
          <a:xfrm>
            <a:off x="4391896" y="4841864"/>
            <a:ext cx="760413" cy="523220"/>
            <a:chOff x="2209800" y="3943350"/>
            <a:chExt cx="760822" cy="52234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F5B0D6-CB02-AAB4-19C5-42AC27060088}"/>
                </a:ext>
              </a:extLst>
            </p:cNvPr>
            <p:cNvSpPr/>
            <p:nvPr/>
          </p:nvSpPr>
          <p:spPr>
            <a:xfrm>
              <a:off x="2209800" y="3943350"/>
              <a:ext cx="760822" cy="40413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/>
            </a:p>
          </p:txBody>
        </p:sp>
        <p:sp>
          <p:nvSpPr>
            <p:cNvPr id="34" name="TextBox 12">
              <a:extLst>
                <a:ext uri="{FF2B5EF4-FFF2-40B4-BE49-F238E27FC236}">
                  <a16:creationId xmlns:a16="http://schemas.microsoft.com/office/drawing/2014/main" id="{6D48ACB7-5E30-DD30-5ED0-F97DD76339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943350"/>
              <a:ext cx="760822" cy="52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11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1978FF-3B95-56F8-1E58-601E3B170C6C}"/>
              </a:ext>
            </a:extLst>
          </p:cNvPr>
          <p:cNvGrpSpPr>
            <a:grpSpLocks/>
          </p:cNvGrpSpPr>
          <p:nvPr/>
        </p:nvGrpSpPr>
        <p:grpSpPr bwMode="auto">
          <a:xfrm>
            <a:off x="4077571" y="4400539"/>
            <a:ext cx="762000" cy="523220"/>
            <a:chOff x="2209800" y="3943350"/>
            <a:chExt cx="760822" cy="52234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BB45E55-BC13-644C-2DE5-980645CC59D1}"/>
                </a:ext>
              </a:extLst>
            </p:cNvPr>
            <p:cNvSpPr/>
            <p:nvPr/>
          </p:nvSpPr>
          <p:spPr>
            <a:xfrm>
              <a:off x="2209800" y="3943350"/>
              <a:ext cx="760822" cy="40413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/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1AE6966D-57B6-653F-D2E8-E86058BB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943350"/>
              <a:ext cx="760822" cy="52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21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7DCA34B6-5181-F3EF-0011-4D7A0C58B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374" y="5326054"/>
            <a:ext cx="2714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</a:rPr>
              <a:t>10 + 11 = 21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650B1F5-D139-628E-9722-45355EF1CD2E}"/>
              </a:ext>
            </a:extLst>
          </p:cNvPr>
          <p:cNvGrpSpPr>
            <a:grpSpLocks/>
          </p:cNvGrpSpPr>
          <p:nvPr/>
        </p:nvGrpSpPr>
        <p:grpSpPr bwMode="auto">
          <a:xfrm>
            <a:off x="5611096" y="4400539"/>
            <a:ext cx="760413" cy="523220"/>
            <a:chOff x="2209800" y="3943350"/>
            <a:chExt cx="760822" cy="52234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DD462A5-9983-3652-C622-041989570FB6}"/>
                </a:ext>
              </a:extLst>
            </p:cNvPr>
            <p:cNvSpPr/>
            <p:nvPr/>
          </p:nvSpPr>
          <p:spPr>
            <a:xfrm>
              <a:off x="2209800" y="3943350"/>
              <a:ext cx="760822" cy="40413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/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3AAB620A-1A4F-845C-B994-A6DAD06B61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943350"/>
              <a:ext cx="760822" cy="52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22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A432CF-9124-BB15-20C8-D500597EEB79}"/>
              </a:ext>
            </a:extLst>
          </p:cNvPr>
          <p:cNvGrpSpPr>
            <a:grpSpLocks/>
          </p:cNvGrpSpPr>
          <p:nvPr/>
        </p:nvGrpSpPr>
        <p:grpSpPr bwMode="auto">
          <a:xfrm>
            <a:off x="5230096" y="3941754"/>
            <a:ext cx="762000" cy="523220"/>
            <a:chOff x="2209800" y="3943350"/>
            <a:chExt cx="760822" cy="52234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B0AECFC-EE35-0B7B-E87B-953A7F5F9DBD}"/>
                </a:ext>
              </a:extLst>
            </p:cNvPr>
            <p:cNvSpPr/>
            <p:nvPr/>
          </p:nvSpPr>
          <p:spPr>
            <a:xfrm>
              <a:off x="2209800" y="3943350"/>
              <a:ext cx="760822" cy="40413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/>
            </a:p>
          </p:txBody>
        </p:sp>
        <p:sp>
          <p:nvSpPr>
            <p:cNvPr id="44" name="TextBox 22">
              <a:extLst>
                <a:ext uri="{FF2B5EF4-FFF2-40B4-BE49-F238E27FC236}">
                  <a16:creationId xmlns:a16="http://schemas.microsoft.com/office/drawing/2014/main" id="{188CE181-50AB-F5D4-B2AF-16785FF17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943350"/>
              <a:ext cx="760822" cy="52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55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3EA6D30-4D69-155E-4F1E-74F4F1981D6F}"/>
              </a:ext>
            </a:extLst>
          </p:cNvPr>
          <p:cNvGrpSpPr>
            <a:grpSpLocks/>
          </p:cNvGrpSpPr>
          <p:nvPr/>
        </p:nvGrpSpPr>
        <p:grpSpPr bwMode="auto">
          <a:xfrm>
            <a:off x="4839571" y="3517889"/>
            <a:ext cx="760413" cy="523220"/>
            <a:chOff x="2209800" y="3943350"/>
            <a:chExt cx="760822" cy="52234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BF484D7-BA60-30D9-856B-D35E71BECD27}"/>
                </a:ext>
              </a:extLst>
            </p:cNvPr>
            <p:cNvSpPr/>
            <p:nvPr/>
          </p:nvSpPr>
          <p:spPr>
            <a:xfrm>
              <a:off x="2209800" y="3943350"/>
              <a:ext cx="760822" cy="404135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800"/>
            </a:p>
          </p:txBody>
        </p:sp>
        <p:sp>
          <p:nvSpPr>
            <p:cNvPr id="47" name="TextBox 25">
              <a:extLst>
                <a:ext uri="{FF2B5EF4-FFF2-40B4-BE49-F238E27FC236}">
                  <a16:creationId xmlns:a16="http://schemas.microsoft.com/office/drawing/2014/main" id="{A3B1F37D-E078-1A3E-44E7-6854EAA0A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800" y="3943350"/>
              <a:ext cx="760822" cy="52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</a:rPr>
                <a:t>99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781D3E31-3F10-6EBF-FA4E-82B872B5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101" y="1663078"/>
            <a:ext cx="2421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99"/>
                </a:solidFill>
              </a:rPr>
              <a:t>44 + 55 = 99</a:t>
            </a:r>
          </a:p>
        </p:txBody>
      </p:sp>
    </p:spTree>
    <p:extLst>
      <p:ext uri="{BB962C8B-B14F-4D97-AF65-F5344CB8AC3E}">
        <p14:creationId xmlns:p14="http://schemas.microsoft.com/office/powerpoint/2010/main" val="189486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38" grpId="1"/>
      <p:bldP spid="38" grpId="2"/>
      <p:bldP spid="48" grpId="0"/>
      <p:bldP spid="48" grpId="1"/>
      <p:bldP spid="4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284096-7E48-B597-2477-FC9B7ED9FA06}"/>
              </a:ext>
            </a:extLst>
          </p:cNvPr>
          <p:cNvSpPr/>
          <p:nvPr/>
        </p:nvSpPr>
        <p:spPr>
          <a:xfrm>
            <a:off x="1800446" y="2515933"/>
            <a:ext cx="8591107" cy="2535383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cap="none" spc="0" dirty="0" err="1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5400" b="1" cap="none" spc="0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5400" b="1" cap="none" spc="0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cap="none" spc="0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cap="none" spc="0" dirty="0">
                <a:ln w="12700">
                  <a:solidFill>
                    <a:srgbClr val="FFFF99"/>
                  </a:solidFill>
                  <a:prstDash val="solid"/>
                </a:ln>
                <a:solidFill>
                  <a:srgbClr val="FF3300"/>
                </a:solidFill>
                <a:effectLst>
                  <a:glow rad="63500">
                    <a:srgbClr val="FFFF00">
                      <a:alpha val="40000"/>
                    </a:srgbClr>
                  </a:glow>
                  <a:innerShdw blurRad="241300" dir="3600000">
                    <a:srgbClr val="FF0000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 Model 4" descr="Knockout stars and birds">
                <a:extLst>
                  <a:ext uri="{FF2B5EF4-FFF2-40B4-BE49-F238E27FC236}">
                    <a16:creationId xmlns:a16="http://schemas.microsoft.com/office/drawing/2014/main" id="{04766A0A-4719-E5AA-54CA-2B569052846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99464093"/>
                  </p:ext>
                </p:extLst>
              </p:nvPr>
            </p:nvGraphicFramePr>
            <p:xfrm>
              <a:off x="8573281" y="328280"/>
              <a:ext cx="3466423" cy="1097810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3466423" cy="1097810"/>
                    </a:xfrm>
                    <a:prstGeom prst="rect">
                      <a:avLst/>
                    </a:prstGeom>
                  </am3d:spPr>
                  <am3d:camera>
                    <am3d:pos x="0" y="0" z="672201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724449" d="1000000"/>
                    <am3d:preTrans dx="1316099" dy="-4102878" dz="-166354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526947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 Model 4" descr="Knockout stars and birds">
                <a:extLst>
                  <a:ext uri="{FF2B5EF4-FFF2-40B4-BE49-F238E27FC236}">
                    <a16:creationId xmlns:a16="http://schemas.microsoft.com/office/drawing/2014/main" id="{04766A0A-4719-E5AA-54CA-2B56905284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73281" y="328280"/>
                <a:ext cx="3466423" cy="1097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Sparkle heart">
                <a:extLst>
                  <a:ext uri="{FF2B5EF4-FFF2-40B4-BE49-F238E27FC236}">
                    <a16:creationId xmlns:a16="http://schemas.microsoft.com/office/drawing/2014/main" id="{F6754AED-69B9-0DC4-2B7D-A35CCD27BF4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556641264"/>
                  </p:ext>
                </p:extLst>
              </p:nvPr>
            </p:nvGraphicFramePr>
            <p:xfrm>
              <a:off x="61428" y="-137375"/>
              <a:ext cx="1480294" cy="1913012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1480294" cy="1913012"/>
                    </a:xfrm>
                    <a:prstGeom prst="rect">
                      <a:avLst/>
                    </a:prstGeom>
                  </am3d:spPr>
                  <am3d:camera>
                    <am3d:pos x="0" y="0" z="669043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-5541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22695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Sparkle heart">
                <a:extLst>
                  <a:ext uri="{FF2B5EF4-FFF2-40B4-BE49-F238E27FC236}">
                    <a16:creationId xmlns:a16="http://schemas.microsoft.com/office/drawing/2014/main" id="{F6754AED-69B9-0DC4-2B7D-A35CCD27BF4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428" y="-137375"/>
                <a:ext cx="1480294" cy="19130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4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580</TotalTime>
  <Words>39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Phương Thảo</dc:creator>
  <cp:lastModifiedBy>Nguyễn Thị Phương Thảo</cp:lastModifiedBy>
  <cp:revision>22</cp:revision>
  <dcterms:created xsi:type="dcterms:W3CDTF">2022-10-27T13:51:11Z</dcterms:created>
  <dcterms:modified xsi:type="dcterms:W3CDTF">2023-02-11T02:33:15Z</dcterms:modified>
</cp:coreProperties>
</file>